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7" r:id="rId1"/>
  </p:sldMasterIdLst>
  <p:notesMasterIdLst>
    <p:notesMasterId r:id="rId23"/>
  </p:notesMasterIdLst>
  <p:sldIdLst>
    <p:sldId id="262" r:id="rId2"/>
    <p:sldId id="266" r:id="rId3"/>
    <p:sldId id="263" r:id="rId4"/>
    <p:sldId id="260" r:id="rId5"/>
    <p:sldId id="256" r:id="rId6"/>
    <p:sldId id="267" r:id="rId7"/>
    <p:sldId id="264" r:id="rId8"/>
    <p:sldId id="275" r:id="rId9"/>
    <p:sldId id="265" r:id="rId10"/>
    <p:sldId id="268" r:id="rId11"/>
    <p:sldId id="269" r:id="rId12"/>
    <p:sldId id="276" r:id="rId13"/>
    <p:sldId id="257" r:id="rId14"/>
    <p:sldId id="272" r:id="rId15"/>
    <p:sldId id="270" r:id="rId16"/>
    <p:sldId id="271" r:id="rId17"/>
    <p:sldId id="273" r:id="rId18"/>
    <p:sldId id="274" r:id="rId19"/>
    <p:sldId id="258" r:id="rId20"/>
    <p:sldId id="259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D34C9-CAE4-0048-B29E-54938B7BBD6E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DB69E-BCAE-DE41-A988-7728BA38D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66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Zoe life. God’s kind of life.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DB69E-BCAE-DE41-A988-7728BA38D2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0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9D7D-8985-AA47-8EC9-F341157C184C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55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9D7D-8985-AA47-8EC9-F341157C184C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6960-94A0-9E42-80ED-BD882A724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3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9D7D-8985-AA47-8EC9-F341157C184C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6960-94A0-9E42-80ED-BD882A724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8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9D7D-8985-AA47-8EC9-F341157C184C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6960-94A0-9E42-80ED-BD882A724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3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9D7D-8985-AA47-8EC9-F341157C184C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6960-94A0-9E42-80ED-BD882A72468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89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9D7D-8985-AA47-8EC9-F341157C184C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6960-94A0-9E42-80ED-BD882A724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5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9D7D-8985-AA47-8EC9-F341157C184C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6960-94A0-9E42-80ED-BD882A724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5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9D7D-8985-AA47-8EC9-F341157C184C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6960-94A0-9E42-80ED-BD882A724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9D7D-8985-AA47-8EC9-F341157C184C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6960-94A0-9E42-80ED-BD882A724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6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7279D7D-8985-AA47-8EC9-F341157C184C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216960-94A0-9E42-80ED-BD882A724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9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9D7D-8985-AA47-8EC9-F341157C184C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6960-94A0-9E42-80ED-BD882A724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3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7279D7D-8985-AA47-8EC9-F341157C184C}" type="datetimeFigureOut">
              <a:rPr lang="en-US" smtClean="0"/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C216960-94A0-9E42-80ED-BD882A7246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4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ephesians+5:31-33&amp;version=NIV#fen-NIV-29336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biblehub.com/john/1-18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Elements</a:t>
            </a:r>
            <a:endParaRPr lang="en-US" dirty="0"/>
          </a:p>
        </p:txBody>
      </p:sp>
      <p:pic>
        <p:nvPicPr>
          <p:cNvPr id="4" name="Content Placeholder 3" descr="earth wind fire wat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69" y="1846263"/>
            <a:ext cx="7151511" cy="4022725"/>
          </a:xfrm>
        </p:spPr>
      </p:pic>
    </p:spTree>
    <p:extLst>
      <p:ext uri="{BB962C8B-B14F-4D97-AF65-F5344CB8AC3E}">
        <p14:creationId xmlns:p14="http://schemas.microsoft.com/office/powerpoint/2010/main" val="3277913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81184"/>
          </a:xfrm>
        </p:spPr>
        <p:txBody>
          <a:bodyPr/>
          <a:lstStyle/>
          <a:p>
            <a:r>
              <a:rPr lang="en-US" dirty="0" smtClean="0"/>
              <a:t>Ephesians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67789"/>
            <a:ext cx="7543801" cy="45609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b="1" baseline="30000" dirty="0">
                <a:effectLst/>
              </a:rPr>
              <a:t>25 </a:t>
            </a:r>
            <a:r>
              <a:rPr lang="en-US" sz="3300" dirty="0">
                <a:effectLst/>
              </a:rPr>
              <a:t>Husbands, love your wives, just as Christ also loved the church and gave Himself for her</a:t>
            </a:r>
            <a:r>
              <a:rPr lang="en-US" sz="3300" dirty="0" smtClean="0">
                <a:effectLst/>
              </a:rPr>
              <a:t>,</a:t>
            </a:r>
          </a:p>
          <a:p>
            <a:pPr marL="0" indent="0">
              <a:buNone/>
            </a:pPr>
            <a:endParaRPr lang="en-US" sz="3300" dirty="0">
              <a:effectLst/>
            </a:endParaRPr>
          </a:p>
          <a:p>
            <a:pPr marL="0" indent="0">
              <a:buNone/>
            </a:pPr>
            <a:r>
              <a:rPr lang="en-US" sz="3300" b="1" baseline="30000" dirty="0">
                <a:effectLst/>
              </a:rPr>
              <a:t>28 </a:t>
            </a:r>
            <a:r>
              <a:rPr lang="en-US" sz="3300" dirty="0">
                <a:effectLst/>
              </a:rPr>
              <a:t>So husbands ought to love their own wives as their own bodies; he who loves his wife loves himself</a:t>
            </a:r>
            <a:r>
              <a:rPr lang="en-US" sz="3300" dirty="0" smtClean="0">
                <a:effectLst/>
              </a:rPr>
              <a:t>.</a:t>
            </a:r>
            <a:endParaRPr lang="en-US" sz="3300" b="1" baseline="30000" dirty="0">
              <a:effectLst/>
            </a:endParaRPr>
          </a:p>
          <a:p>
            <a:pPr marL="0" indent="0">
              <a:buNone/>
            </a:pPr>
            <a:r>
              <a:rPr lang="en-US" sz="3300" b="1" baseline="30000" dirty="0" smtClean="0">
                <a:effectLst/>
              </a:rPr>
              <a:t>31</a:t>
            </a:r>
            <a:r>
              <a:rPr lang="en-US" sz="3300" b="1" baseline="30000" dirty="0">
                <a:effectLst/>
              </a:rPr>
              <a:t> </a:t>
            </a:r>
            <a:r>
              <a:rPr lang="en-US" sz="3300" dirty="0">
                <a:effectLst/>
              </a:rPr>
              <a:t>“For this reason a man will leave his father and mother and be united to his wife, and the two will become one flesh.”</a:t>
            </a:r>
            <a:r>
              <a:rPr lang="en-US" sz="3300" baseline="30000" dirty="0">
                <a:effectLst/>
              </a:rPr>
              <a:t>[</a:t>
            </a:r>
            <a:r>
              <a:rPr lang="en-US" sz="3300" baseline="30000" dirty="0">
                <a:effectLst/>
                <a:hlinkClick r:id="rId2" tooltip="See footnote a"/>
              </a:rPr>
              <a:t>a</a:t>
            </a:r>
            <a:r>
              <a:rPr lang="en-US" sz="3300" baseline="30000" dirty="0">
                <a:effectLst/>
              </a:rPr>
              <a:t>]</a:t>
            </a:r>
            <a:r>
              <a:rPr lang="en-US" sz="3300" dirty="0">
                <a:effectLst/>
              </a:rPr>
              <a:t> </a:t>
            </a:r>
            <a:r>
              <a:rPr lang="en-US" sz="3300" b="1" baseline="30000" dirty="0">
                <a:effectLst/>
              </a:rPr>
              <a:t>32 </a:t>
            </a:r>
            <a:r>
              <a:rPr lang="en-US" sz="3300" dirty="0">
                <a:effectLst/>
              </a:rPr>
              <a:t>This is a profound mystery—but I am talking about Christ and the church. </a:t>
            </a:r>
            <a:r>
              <a:rPr lang="en-US" sz="3300" b="1" baseline="30000" dirty="0">
                <a:effectLst/>
              </a:rPr>
              <a:t>33 </a:t>
            </a:r>
            <a:r>
              <a:rPr lang="en-US" sz="3300" dirty="0">
                <a:effectLst/>
              </a:rPr>
              <a:t>However, each one of you also must love his wife as he loves himself, and the wife must respect her husband.</a:t>
            </a:r>
          </a:p>
          <a:p>
            <a:pPr marL="0" indent="0">
              <a:buNone/>
            </a:pP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80773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247" y="2212788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 smtClean="0"/>
              <a:t>You are loved with God’s standard.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210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ffectLst/>
              </a:rPr>
              <a:t>Blessed are those you choose</a:t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>    and bring near to live in your courts!</a:t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>We are filled with the good things of your house,</a:t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>    of your holy temple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0366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b="1" baseline="30000" dirty="0">
                <a:effectLst/>
              </a:rPr>
              <a:t>11 </a:t>
            </a:r>
            <a:r>
              <a:rPr lang="en-US" sz="3900" dirty="0">
                <a:effectLst/>
              </a:rPr>
              <a:t>He came to that which was his own, but his own did not receive him. </a:t>
            </a:r>
            <a:r>
              <a:rPr lang="en-US" sz="3900" b="1" baseline="30000" dirty="0">
                <a:effectLst/>
              </a:rPr>
              <a:t>12 </a:t>
            </a:r>
            <a:r>
              <a:rPr lang="en-US" sz="3900" dirty="0">
                <a:effectLst/>
              </a:rPr>
              <a:t>Yet to all who did </a:t>
            </a:r>
            <a:r>
              <a:rPr lang="en-US" sz="3900" b="1" dirty="0">
                <a:effectLst/>
              </a:rPr>
              <a:t>receive</a:t>
            </a:r>
            <a:r>
              <a:rPr lang="en-US" sz="3900" dirty="0">
                <a:effectLst/>
              </a:rPr>
              <a:t> him, to those who </a:t>
            </a:r>
            <a:r>
              <a:rPr lang="en-US" sz="3900" b="1" dirty="0">
                <a:effectLst/>
              </a:rPr>
              <a:t>believed</a:t>
            </a:r>
            <a:r>
              <a:rPr lang="en-US" sz="3900" dirty="0">
                <a:effectLst/>
              </a:rPr>
              <a:t> in his name, he gave the right to become children of God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38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Hard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 smtClean="0"/>
              <a:t>God’s will ?</a:t>
            </a:r>
          </a:p>
          <a:p>
            <a:pPr marL="0" indent="0">
              <a:buNone/>
            </a:pPr>
            <a:r>
              <a:rPr lang="en-US" sz="4800" dirty="0" smtClean="0"/>
              <a:t>God’s work ?</a:t>
            </a:r>
          </a:p>
          <a:p>
            <a:pPr marL="0" indent="0">
              <a:buNone/>
            </a:pPr>
            <a:r>
              <a:rPr lang="en-US" sz="4800" dirty="0" smtClean="0"/>
              <a:t>God’s commandment 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524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338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600" b="1" baseline="30000" dirty="0">
                <a:effectLst/>
              </a:rPr>
              <a:t>38 </a:t>
            </a:r>
            <a:r>
              <a:rPr lang="en-US" sz="4600" dirty="0">
                <a:effectLst/>
              </a:rPr>
              <a:t>For I have come down from heaven not to do my will but to do the will of him who sent me. </a:t>
            </a:r>
            <a:endParaRPr lang="en-US" sz="4600" dirty="0" smtClean="0">
              <a:effectLst/>
            </a:endParaRPr>
          </a:p>
          <a:p>
            <a:endParaRPr lang="en-US" sz="4600" b="1" baseline="30000" dirty="0">
              <a:effectLst/>
            </a:endParaRPr>
          </a:p>
          <a:p>
            <a:pPr marL="0" indent="0">
              <a:buNone/>
            </a:pPr>
            <a:r>
              <a:rPr lang="en-US" sz="4600" b="1" baseline="30000" dirty="0" smtClean="0">
                <a:effectLst/>
              </a:rPr>
              <a:t>39</a:t>
            </a:r>
            <a:r>
              <a:rPr lang="en-US" sz="4600" b="1" baseline="30000" dirty="0">
                <a:effectLst/>
              </a:rPr>
              <a:t> </a:t>
            </a:r>
            <a:r>
              <a:rPr lang="en-US" sz="4600" dirty="0">
                <a:effectLst/>
              </a:rPr>
              <a:t>And this is the will of him who sent me, that I shall lose none of all those he has given me, but raise them up at the last day. </a:t>
            </a:r>
            <a:endParaRPr lang="en-US" sz="4600" dirty="0" smtClean="0">
              <a:effectLst/>
            </a:endParaRPr>
          </a:p>
          <a:p>
            <a:endParaRPr lang="en-US" sz="4600" b="1" baseline="30000" dirty="0">
              <a:effectLst/>
            </a:endParaRPr>
          </a:p>
          <a:p>
            <a:pPr marL="0" indent="0">
              <a:buNone/>
            </a:pPr>
            <a:r>
              <a:rPr lang="en-US" sz="4600" b="1" baseline="30000" dirty="0" smtClean="0">
                <a:effectLst/>
              </a:rPr>
              <a:t>40</a:t>
            </a:r>
            <a:r>
              <a:rPr lang="en-US" sz="4600" b="1" baseline="30000" dirty="0">
                <a:effectLst/>
              </a:rPr>
              <a:t> </a:t>
            </a:r>
            <a:r>
              <a:rPr lang="en-US" sz="4600" dirty="0">
                <a:effectLst/>
              </a:rPr>
              <a:t>For my Father’s will is that everyone who looks to the Son and believes in him shall have eternal life, and I will raise them up at the last day.”</a:t>
            </a:r>
          </a:p>
          <a:p>
            <a:pPr marL="0" indent="0">
              <a:buNone/>
            </a:pP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1453663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6:29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baseline="30000" dirty="0" smtClean="0">
                <a:effectLst/>
              </a:rPr>
              <a:t>29</a:t>
            </a:r>
            <a:r>
              <a:rPr lang="en-US" sz="3600" b="1" baseline="30000" dirty="0">
                <a:effectLst/>
              </a:rPr>
              <a:t> </a:t>
            </a:r>
            <a:r>
              <a:rPr lang="en-US" sz="3600" dirty="0">
                <a:effectLst/>
              </a:rPr>
              <a:t>Jesus answered, “The work of God is this: to believe in the one he has sent.”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18326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commandment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John 13:34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2 John 1:5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John 15:12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John 15:7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8951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Knowing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620" y="1845734"/>
            <a:ext cx="754380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God Father   – John 6:45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Son               -- 1 John 2:27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Holy Spirit   – John 14:26</a:t>
            </a:r>
          </a:p>
        </p:txBody>
      </p:sp>
    </p:spTree>
    <p:extLst>
      <p:ext uri="{BB962C8B-B14F-4D97-AF65-F5344CB8AC3E}">
        <p14:creationId xmlns:p14="http://schemas.microsoft.com/office/powerpoint/2010/main" val="355286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baseline="30000" dirty="0">
                <a:effectLst/>
              </a:rPr>
              <a:t>12 </a:t>
            </a:r>
            <a:r>
              <a:rPr lang="en-US" sz="3600" dirty="0">
                <a:effectLst/>
              </a:rPr>
              <a:t>Yet to all who did receive him, to those who believed in his name, he gave the right to become children of God— </a:t>
            </a:r>
            <a:r>
              <a:rPr lang="en-US" sz="3600" b="1" baseline="30000" dirty="0">
                <a:effectLst/>
              </a:rPr>
              <a:t>13 </a:t>
            </a:r>
            <a:r>
              <a:rPr lang="en-US" sz="3600" dirty="0">
                <a:effectLst/>
              </a:rPr>
              <a:t>children born not of natural descent, nor of human decision or a husband’s will, but born of God.</a:t>
            </a:r>
          </a:p>
          <a:p>
            <a:pPr marL="0" indent="0">
              <a:buNone/>
            </a:pPr>
            <a:endParaRPr lang="en-US" sz="360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380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olid liquid gas plasm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2513149"/>
            <a:ext cx="7543800" cy="2688952"/>
          </a:xfrm>
        </p:spPr>
      </p:pic>
    </p:spTree>
    <p:extLst>
      <p:ext uri="{BB962C8B-B14F-4D97-AF65-F5344CB8AC3E}">
        <p14:creationId xmlns:p14="http://schemas.microsoft.com/office/powerpoint/2010/main" val="830771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baseline="30000" dirty="0">
                <a:effectLst/>
              </a:rPr>
              <a:t>14 </a:t>
            </a:r>
            <a:r>
              <a:rPr lang="en-US" sz="3600" dirty="0">
                <a:effectLst/>
              </a:rPr>
              <a:t>The Word became </a:t>
            </a:r>
            <a:r>
              <a:rPr lang="en-US" sz="3600" b="1" dirty="0">
                <a:effectLst/>
              </a:rPr>
              <a:t>flesh</a:t>
            </a:r>
            <a:r>
              <a:rPr lang="en-US" sz="3600" dirty="0">
                <a:effectLst/>
              </a:rPr>
              <a:t> and made his dwelling among us. We have seen his glory, the glory of the one and only Son, who came from the Father, full of </a:t>
            </a:r>
            <a:r>
              <a:rPr lang="en-US" sz="3600" dirty="0" smtClean="0">
                <a:effectLst/>
              </a:rPr>
              <a:t>grace and </a:t>
            </a:r>
            <a:r>
              <a:rPr lang="en-US" sz="3600" dirty="0">
                <a:effectLst/>
              </a:rPr>
              <a:t>truth</a:t>
            </a:r>
            <a:r>
              <a:rPr lang="en-US" sz="3600" dirty="0" smtClean="0">
                <a:effectLst/>
              </a:rPr>
              <a:t>.</a:t>
            </a:r>
          </a:p>
          <a:p>
            <a:pPr marL="0" indent="0">
              <a:buNone/>
            </a:pPr>
            <a:endParaRPr lang="en-US" sz="3600" dirty="0" smtClean="0">
              <a:effectLst/>
            </a:endParaRPr>
          </a:p>
          <a:p>
            <a:pPr marL="0" indent="0">
              <a:buNone/>
            </a:pPr>
            <a:endParaRPr lang="en-US" sz="3600" dirty="0">
              <a:effectLst/>
            </a:endParaRPr>
          </a:p>
          <a:p>
            <a:pPr marL="0" indent="0">
              <a:buNone/>
            </a:pPr>
            <a:endParaRPr lang="en-US" sz="3600" dirty="0">
              <a:effectLst/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6999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effectLst/>
                <a:hlinkClick r:id="rId2"/>
              </a:rPr>
              <a:t>18</a:t>
            </a:r>
            <a:r>
              <a:rPr lang="en-US" sz="3600" b="1" dirty="0" smtClean="0">
                <a:effectLst/>
              </a:rPr>
              <a:t> </a:t>
            </a:r>
            <a:r>
              <a:rPr lang="en-US" sz="4000" dirty="0" smtClean="0">
                <a:effectLst/>
              </a:rPr>
              <a:t>No </a:t>
            </a:r>
            <a:r>
              <a:rPr lang="en-US" sz="4000" dirty="0">
                <a:effectLst/>
              </a:rPr>
              <a:t>one has ever seen God, but the one and only Son, who is himself God </a:t>
            </a:r>
            <a:r>
              <a:rPr lang="en-US" sz="4000" dirty="0" smtClean="0">
                <a:effectLst/>
              </a:rPr>
              <a:t>and</a:t>
            </a:r>
            <a:r>
              <a:rPr lang="en-US" sz="4000" b="1" i="1" baseline="30000" dirty="0">
                <a:effectLst/>
              </a:rPr>
              <a:t> </a:t>
            </a:r>
            <a:r>
              <a:rPr lang="en-US" sz="4000" dirty="0" smtClean="0">
                <a:effectLst/>
              </a:rPr>
              <a:t>is </a:t>
            </a:r>
            <a:r>
              <a:rPr lang="en-US" sz="4000" dirty="0">
                <a:effectLst/>
              </a:rPr>
              <a:t>in closest relationship with the Father, has made him known.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204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Screen Shot 2016-05-28 at 11.00.1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555" y="1011982"/>
            <a:ext cx="4682610" cy="4216936"/>
          </a:xfrm>
        </p:spPr>
      </p:pic>
    </p:spTree>
    <p:extLst>
      <p:ext uri="{BB962C8B-B14F-4D97-AF65-F5344CB8AC3E}">
        <p14:creationId xmlns:p14="http://schemas.microsoft.com/office/powerpoint/2010/main" val="58374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Genesis 1:1</a:t>
            </a:r>
            <a:endParaRPr lang="en-US" dirty="0"/>
          </a:p>
        </p:txBody>
      </p:sp>
      <p:pic>
        <p:nvPicPr>
          <p:cNvPr id="4" name="Content Placeholder 3" descr="Screen Shot 2016-05-28 at 10.42.5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221" b="-59221"/>
          <a:stretch>
            <a:fillRect/>
          </a:stretch>
        </p:blipFill>
        <p:spPr>
          <a:xfrm>
            <a:off x="269716" y="1011982"/>
            <a:ext cx="8650287" cy="4739544"/>
          </a:xfrm>
        </p:spPr>
      </p:pic>
    </p:spTree>
    <p:extLst>
      <p:ext uri="{BB962C8B-B14F-4D97-AF65-F5344CB8AC3E}">
        <p14:creationId xmlns:p14="http://schemas.microsoft.com/office/powerpoint/2010/main" val="362623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0389" y="580016"/>
            <a:ext cx="7772400" cy="97840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John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06917"/>
            <a:ext cx="7772400" cy="3579907"/>
          </a:xfrm>
        </p:spPr>
        <p:txBody>
          <a:bodyPr>
            <a:normAutofit/>
          </a:bodyPr>
          <a:lstStyle/>
          <a:p>
            <a:r>
              <a:rPr lang="en-US" sz="4400" b="1" baseline="30000" dirty="0"/>
              <a:t>1 In the beginning was the Word, and the Word was with God, and the Word was God. 2 He was with God in the beginning. 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7804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LOGOS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Philosophy</a:t>
            </a:r>
          </a:p>
          <a:p>
            <a:r>
              <a:rPr lang="en-US" sz="4800" dirty="0" smtClean="0"/>
              <a:t>Rhetoric</a:t>
            </a:r>
          </a:p>
          <a:p>
            <a:r>
              <a:rPr lang="en-US" sz="4800" dirty="0" err="1" smtClean="0"/>
              <a:t>Liguistic</a:t>
            </a:r>
            <a:endParaRPr lang="en-US" sz="4800" dirty="0" smtClean="0"/>
          </a:p>
          <a:p>
            <a:r>
              <a:rPr lang="en-US" sz="4800" dirty="0" smtClean="0"/>
              <a:t>Psychology</a:t>
            </a:r>
          </a:p>
          <a:p>
            <a:r>
              <a:rPr lang="en-US" sz="4800" dirty="0" smtClean="0"/>
              <a:t>Theology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10883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0389" y="580016"/>
            <a:ext cx="7772400" cy="97840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John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06917"/>
            <a:ext cx="7772400" cy="3579907"/>
          </a:xfrm>
        </p:spPr>
        <p:txBody>
          <a:bodyPr>
            <a:normAutofit/>
          </a:bodyPr>
          <a:lstStyle/>
          <a:p>
            <a:r>
              <a:rPr lang="en-US" sz="4400" b="1" baseline="30000" dirty="0" smtClean="0"/>
              <a:t>3</a:t>
            </a:r>
            <a:r>
              <a:rPr lang="en-US" sz="4400" b="1" baseline="30000" dirty="0"/>
              <a:t> Through him all things were made; </a:t>
            </a:r>
            <a:endParaRPr lang="en-US" sz="4400" b="1" baseline="30000" dirty="0" smtClean="0"/>
          </a:p>
          <a:p>
            <a:r>
              <a:rPr lang="en-US" sz="4400" b="1" baseline="30000" dirty="0" smtClean="0"/>
              <a:t>without </a:t>
            </a:r>
            <a:r>
              <a:rPr lang="en-US" sz="4400" b="1" baseline="30000" dirty="0"/>
              <a:t>him nothing was made that has been made. </a:t>
            </a:r>
            <a:r>
              <a:rPr lang="en-US" sz="4400" b="1" baseline="300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75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io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" y="1908329"/>
            <a:ext cx="7599955" cy="2983160"/>
          </a:xfrm>
        </p:spPr>
      </p:pic>
    </p:spTree>
    <p:extLst>
      <p:ext uri="{BB962C8B-B14F-4D97-AF65-F5344CB8AC3E}">
        <p14:creationId xmlns:p14="http://schemas.microsoft.com/office/powerpoint/2010/main" val="4262339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0389" y="580016"/>
            <a:ext cx="7772400" cy="97840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John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06917"/>
            <a:ext cx="7772400" cy="3579907"/>
          </a:xfrm>
        </p:spPr>
        <p:txBody>
          <a:bodyPr>
            <a:normAutofit/>
          </a:bodyPr>
          <a:lstStyle/>
          <a:p>
            <a:r>
              <a:rPr lang="en-US" sz="4400" b="1" baseline="30000" dirty="0"/>
              <a:t>4</a:t>
            </a:r>
            <a:r>
              <a:rPr lang="en-US" sz="4400" b="1" dirty="0" smtClean="0"/>
              <a:t> in him was life and that life was the light of men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7034910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286</TotalTime>
  <Words>147</Words>
  <Application>Microsoft Office PowerPoint</Application>
  <PresentationFormat>On-screen Show (4:3)</PresentationFormat>
  <Paragraphs>61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Calibri</vt:lpstr>
      <vt:lpstr>Calibri Light</vt:lpstr>
      <vt:lpstr>Retrospect</vt:lpstr>
      <vt:lpstr>Classical Elements</vt:lpstr>
      <vt:lpstr>PowerPoint Presentation</vt:lpstr>
      <vt:lpstr>PowerPoint Presentation</vt:lpstr>
      <vt:lpstr>Genesis 1:1</vt:lpstr>
      <vt:lpstr>John 1</vt:lpstr>
      <vt:lpstr>LOGOS</vt:lpstr>
      <vt:lpstr>John 1</vt:lpstr>
      <vt:lpstr>PowerPoint Presentation</vt:lpstr>
      <vt:lpstr>John 1</vt:lpstr>
      <vt:lpstr>Ephesians 5</vt:lpstr>
      <vt:lpstr>You are loved with God’s standard.</vt:lpstr>
      <vt:lpstr>Psalm 6</vt:lpstr>
      <vt:lpstr>John 1</vt:lpstr>
      <vt:lpstr>3 Hard Questions</vt:lpstr>
      <vt:lpstr>John 6</vt:lpstr>
      <vt:lpstr>John 6:29</vt:lpstr>
      <vt:lpstr>God’s commandment</vt:lpstr>
      <vt:lpstr>Knowing God</vt:lpstr>
      <vt:lpstr>John 1</vt:lpstr>
      <vt:lpstr>John 1</vt:lpstr>
      <vt:lpstr>John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1</dc:title>
  <dc:creator>ronny setiawan</dc:creator>
  <cp:lastModifiedBy>GBC JAKARTA</cp:lastModifiedBy>
  <cp:revision>25</cp:revision>
  <dcterms:created xsi:type="dcterms:W3CDTF">2016-05-28T15:18:49Z</dcterms:created>
  <dcterms:modified xsi:type="dcterms:W3CDTF">2016-05-29T04:46:31Z</dcterms:modified>
</cp:coreProperties>
</file>